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5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8953500" cy="7505700"/>
  <p:notesSz cx="6858000" cy="9144000"/>
  <p:embeddedFontLst>
    <p:embeddedFont>
      <p:font typeface="Clear Sans Italics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Antonio Bold" panose="020B0604020202020204" charset="0"/>
      <p:regular r:id="rId15"/>
    </p:embeddedFont>
    <p:embeddedFont>
      <p:font typeface="Nourd Bold" panose="020B0604020202020204" charset="0"/>
      <p:regular r:id="rId16"/>
    </p:embeddedFont>
    <p:embeddedFont>
      <p:font typeface="Nour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160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" y="469"/>
            <a:ext cx="8952381" cy="7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14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295953"/>
            <a:ext cx="4199821" cy="6913794"/>
          </a:xfrm>
          <a:custGeom>
            <a:avLst/>
            <a:gdLst/>
            <a:ahLst/>
            <a:cxnLst/>
            <a:rect l="l" t="t" r="r" b="b"/>
            <a:pathLst>
              <a:path w="4199821" h="6913794">
                <a:moveTo>
                  <a:pt x="0" y="0"/>
                </a:moveTo>
                <a:lnTo>
                  <a:pt x="4199821" y="0"/>
                </a:lnTo>
                <a:lnTo>
                  <a:pt x="4199821" y="6913794"/>
                </a:lnTo>
                <a:lnTo>
                  <a:pt x="0" y="6913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404" t="-43902" r="-59272" b="-624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77851" y="394653"/>
            <a:ext cx="4134826" cy="1407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1: Introducción a los ordenadores</a:t>
            </a:r>
          </a:p>
          <a:p>
            <a:pPr marL="0" lvl="0" indent="0" algn="l">
              <a:lnSpc>
                <a:spcPts val="3780"/>
              </a:lnSpc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277851" y="1601468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08810" y="1996755"/>
            <a:ext cx="4898845" cy="3889689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476044" y="2277106"/>
            <a:ext cx="4364377" cy="3271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 dirty="0">
                <a:solidFill>
                  <a:srgbClr val="FFFFFF"/>
                </a:solidFill>
                <a:latin typeface="Nourd"/>
                <a:ea typeface="Nourd"/>
                <a:cs typeface="Nourd"/>
                <a:sym typeface="Nourd"/>
              </a:rPr>
              <a:t>Este curso está diseñado para ofrecer una comprensión esencial del funcionamiento de los ordenadores, incluyendo su historia, clasificación, componentes de hardware y software, así como el uso de periféricos.</a:t>
            </a:r>
          </a:p>
          <a:p>
            <a:pPr algn="l">
              <a:lnSpc>
                <a:spcPts val="3975"/>
              </a:lnSpc>
            </a:pPr>
            <a:endParaRPr lang="en-US" sz="2100" dirty="0">
              <a:solidFill>
                <a:srgbClr val="FFFFFF"/>
              </a:solidFill>
              <a:latin typeface="Nourd"/>
              <a:ea typeface="Nourd"/>
              <a:cs typeface="Nourd"/>
              <a:sym typeface="Nour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295953"/>
            <a:ext cx="4199821" cy="6913794"/>
          </a:xfrm>
          <a:custGeom>
            <a:avLst/>
            <a:gdLst/>
            <a:ahLst/>
            <a:cxnLst/>
            <a:rect l="l" t="t" r="r" b="b"/>
            <a:pathLst>
              <a:path w="4199821" h="6913794">
                <a:moveTo>
                  <a:pt x="0" y="0"/>
                </a:moveTo>
                <a:lnTo>
                  <a:pt x="4199821" y="0"/>
                </a:lnTo>
                <a:lnTo>
                  <a:pt x="4199821" y="6913794"/>
                </a:lnTo>
                <a:lnTo>
                  <a:pt x="0" y="6913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839" r="-483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958"/>
            <a:ext cx="4134826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2: Sistemas Operativos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1527325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77851" y="2415038"/>
            <a:ext cx="4898845" cy="2981521"/>
            <a:chOff x="0" y="0"/>
            <a:chExt cx="6531793" cy="3975362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6531793" cy="3975362"/>
            </a:xfrm>
            <a:prstGeom prst="rect">
              <a:avLst/>
            </a:prstGeom>
            <a:solidFill>
              <a:srgbClr val="00131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28491" y="650371"/>
              <a:ext cx="5598532" cy="2735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 dirty="0">
                  <a:solidFill>
                    <a:srgbClr val="FFFFFF"/>
                  </a:solidFill>
                  <a:latin typeface="Nourd"/>
                  <a:ea typeface="Nourd"/>
                  <a:cs typeface="Nourd"/>
                  <a:sym typeface="Nourd"/>
                </a:rPr>
                <a:t>Este curso proporciona una visión completa de los sistemas operativos, abarcando sus características principales, tipos y métodos de i</a:t>
              </a:r>
              <a:r>
                <a:rPr lang="en-US" sz="2100" dirty="0" smtClean="0">
                  <a:solidFill>
                    <a:srgbClr val="FFFFFF"/>
                  </a:solidFill>
                  <a:latin typeface="Nourd"/>
                  <a:ea typeface="Nourd"/>
                  <a:cs typeface="Nourd"/>
                  <a:sym typeface="Nourd"/>
                </a:rPr>
                <a:t>nstalación</a:t>
              </a:r>
              <a:r>
                <a:rPr lang="en-US" sz="2100" dirty="0">
                  <a:solidFill>
                    <a:srgbClr val="FFFFFF"/>
                  </a:solidFill>
                  <a:latin typeface="Nourd"/>
                  <a:ea typeface="Nourd"/>
                  <a:cs typeface="Nourd"/>
                  <a:sym typeface="Nourd"/>
                </a:rPr>
                <a:t>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295953"/>
            <a:ext cx="4199821" cy="6978468"/>
          </a:xfrm>
          <a:custGeom>
            <a:avLst/>
            <a:gdLst/>
            <a:ahLst/>
            <a:cxnLst/>
            <a:rect l="l" t="t" r="r" b="b"/>
            <a:pathLst>
              <a:path w="4199821" h="6978468">
                <a:moveTo>
                  <a:pt x="0" y="0"/>
                </a:moveTo>
                <a:lnTo>
                  <a:pt x="4199821" y="0"/>
                </a:lnTo>
                <a:lnTo>
                  <a:pt x="4199821" y="6978468"/>
                </a:lnTo>
                <a:lnTo>
                  <a:pt x="0" y="697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7698" r="-9769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257"/>
            <a:ext cx="4134826" cy="183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3: Introducción a Windows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277851" y="2336637"/>
            <a:ext cx="4898845" cy="3781621"/>
            <a:chOff x="0" y="0"/>
            <a:chExt cx="6531793" cy="5042162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6531793" cy="5042162"/>
            </a:xfrm>
            <a:prstGeom prst="rect">
              <a:avLst/>
            </a:prstGeom>
            <a:solidFill>
              <a:srgbClr val="00131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28490" y="650371"/>
              <a:ext cx="5598532" cy="36842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 dirty="0">
                  <a:solidFill>
                    <a:srgbClr val="FFFFFF"/>
                  </a:solidFill>
                  <a:latin typeface="Nourd"/>
                  <a:ea typeface="Nourd"/>
                  <a:cs typeface="Nourd"/>
                  <a:sym typeface="Nourd"/>
                </a:rPr>
                <a:t>Este curso ofrece una introducción a Windows, cubriendo su historia, interfaz, gestión de archivos, personalización y almacenamiento, incluyendo el uso de accesos rápidos y herramientas clave.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77851" y="6452900"/>
            <a:ext cx="4198899" cy="604461"/>
            <a:chOff x="0" y="0"/>
            <a:chExt cx="5598532" cy="80594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420882"/>
            <a:ext cx="4199821" cy="6616294"/>
          </a:xfrm>
          <a:custGeom>
            <a:avLst/>
            <a:gdLst/>
            <a:ahLst/>
            <a:cxnLst/>
            <a:rect l="l" t="t" r="r" b="b"/>
            <a:pathLst>
              <a:path w="4199821" h="6616294">
                <a:moveTo>
                  <a:pt x="0" y="0"/>
                </a:moveTo>
                <a:lnTo>
                  <a:pt x="4199821" y="0"/>
                </a:lnTo>
                <a:lnTo>
                  <a:pt x="4199821" y="6616294"/>
                </a:lnTo>
                <a:lnTo>
                  <a:pt x="0" y="661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8723" t="-8748" r="-7872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257"/>
            <a:ext cx="4134826" cy="183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 Módulo 4: Tratamiento de textos (Microsoft Word)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77851" y="2336637"/>
            <a:ext cx="4898845" cy="3781621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475088" y="2725903"/>
            <a:ext cx="4306462" cy="28725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 dirty="0">
                <a:solidFill>
                  <a:srgbClr val="FFFFFF"/>
                </a:solidFill>
                <a:latin typeface="Nourd"/>
                <a:ea typeface="Nourd"/>
                <a:cs typeface="Nourd"/>
                <a:sym typeface="Nourd"/>
              </a:rPr>
              <a:t>Este curso está diseñado para enseñar desde los conceptos básicos hasta herramientas avanzadas de Microsoft Word, facilitando la creación, edición y gestión de documentos profesionales.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77851" y="6423059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420882"/>
            <a:ext cx="4199821" cy="6616294"/>
          </a:xfrm>
          <a:custGeom>
            <a:avLst/>
            <a:gdLst/>
            <a:ahLst/>
            <a:cxnLst/>
            <a:rect l="l" t="t" r="r" b="b"/>
            <a:pathLst>
              <a:path w="4199821" h="6616294">
                <a:moveTo>
                  <a:pt x="0" y="0"/>
                </a:moveTo>
                <a:lnTo>
                  <a:pt x="4199821" y="0"/>
                </a:lnTo>
                <a:lnTo>
                  <a:pt x="4199821" y="6616294"/>
                </a:lnTo>
                <a:lnTo>
                  <a:pt x="0" y="661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368" r="-6836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1924" y="373257"/>
            <a:ext cx="4134826" cy="183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5: Hoja de cálculo (Microsoft Excel)</a:t>
            </a: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77851" y="2336637"/>
            <a:ext cx="4898845" cy="3341839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475088" y="2673235"/>
            <a:ext cx="4198899" cy="2377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 dirty="0">
                <a:solidFill>
                  <a:srgbClr val="FFFFFF"/>
                </a:solidFill>
                <a:latin typeface="Nourd"/>
                <a:ea typeface="Nourd"/>
                <a:cs typeface="Nourd"/>
                <a:sym typeface="Nourd"/>
              </a:rPr>
              <a:t>Este curso está diseñado para enseñar el uso de Microsoft Excel desde lo más básico hasta funciones avanzadas, optimizando el manejo de datos, cálculos y automatización de tareas.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904720" y="-1240960"/>
            <a:ext cx="7348713" cy="9514499"/>
          </a:xfrm>
          <a:custGeom>
            <a:avLst/>
            <a:gdLst/>
            <a:ahLst/>
            <a:cxnLst/>
            <a:rect l="l" t="t" r="r" b="b"/>
            <a:pathLst>
              <a:path w="7348713" h="9514499">
                <a:moveTo>
                  <a:pt x="0" y="0"/>
                </a:moveTo>
                <a:lnTo>
                  <a:pt x="7348713" y="0"/>
                </a:lnTo>
                <a:lnTo>
                  <a:pt x="7348713" y="9514499"/>
                </a:lnTo>
                <a:lnTo>
                  <a:pt x="0" y="95144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r="-92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76750" y="420882"/>
            <a:ext cx="4199821" cy="6616294"/>
          </a:xfrm>
          <a:custGeom>
            <a:avLst/>
            <a:gdLst/>
            <a:ahLst/>
            <a:cxnLst/>
            <a:rect l="l" t="t" r="r" b="b"/>
            <a:pathLst>
              <a:path w="4199821" h="6616294">
                <a:moveTo>
                  <a:pt x="0" y="0"/>
                </a:moveTo>
                <a:lnTo>
                  <a:pt x="4199821" y="0"/>
                </a:lnTo>
                <a:lnTo>
                  <a:pt x="4199821" y="6616294"/>
                </a:lnTo>
                <a:lnTo>
                  <a:pt x="0" y="6616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227" r="-68227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77851" y="373257"/>
            <a:ext cx="4134826" cy="2306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 dirty="0">
                <a:solidFill>
                  <a:srgbClr val="FFFFFF"/>
                </a:solidFill>
                <a:latin typeface="Nourd Bold"/>
                <a:ea typeface="Nourd Bold"/>
                <a:cs typeface="Nourd Bold"/>
                <a:sym typeface="Nourd Bold"/>
              </a:rPr>
              <a:t>Módulo 6: Presentaciones con Power Point</a:t>
            </a:r>
          </a:p>
          <a:p>
            <a:pPr algn="l">
              <a:lnSpc>
                <a:spcPts val="3780"/>
              </a:lnSpc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  <a:p>
            <a:pPr marL="0" lvl="0" indent="0" algn="l">
              <a:lnSpc>
                <a:spcPts val="2970"/>
              </a:lnSpc>
              <a:spcBef>
                <a:spcPct val="0"/>
              </a:spcBef>
            </a:pPr>
            <a:endParaRPr lang="en-US" sz="2700" b="1" dirty="0">
              <a:solidFill>
                <a:srgbClr val="FFFFFF"/>
              </a:solidFill>
              <a:latin typeface="Nourd Bold"/>
              <a:ea typeface="Nourd Bold"/>
              <a:cs typeface="Nourd Bold"/>
              <a:sym typeface="Nourd Bold"/>
            </a:endParaRPr>
          </a:p>
        </p:txBody>
      </p:sp>
      <p:sp>
        <p:nvSpPr>
          <p:cNvPr id="5" name="AutoShape 5"/>
          <p:cNvSpPr/>
          <p:nvPr/>
        </p:nvSpPr>
        <p:spPr>
          <a:xfrm flipH="1">
            <a:off x="341924" y="2002174"/>
            <a:ext cx="1877867" cy="0"/>
          </a:xfrm>
          <a:prstGeom prst="line">
            <a:avLst/>
          </a:prstGeom>
          <a:ln w="66675" cap="flat">
            <a:solidFill>
              <a:srgbClr val="20818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77851" y="2336637"/>
            <a:ext cx="4898845" cy="3341839"/>
          </a:xfrm>
          <a:prstGeom prst="rect">
            <a:avLst/>
          </a:prstGeom>
          <a:solidFill>
            <a:srgbClr val="001314"/>
          </a:solidFill>
        </p:spPr>
      </p:sp>
      <p:sp>
        <p:nvSpPr>
          <p:cNvPr id="7" name="TextBox 7"/>
          <p:cNvSpPr txBox="1"/>
          <p:nvPr/>
        </p:nvSpPr>
        <p:spPr>
          <a:xfrm>
            <a:off x="462154" y="2623062"/>
            <a:ext cx="4198899" cy="27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 dirty="0">
                <a:solidFill>
                  <a:srgbClr val="FFFFFF"/>
                </a:solidFill>
                <a:latin typeface="Nourd"/>
                <a:ea typeface="Nourd"/>
                <a:cs typeface="Nourd"/>
                <a:sym typeface="Nourd"/>
              </a:rPr>
              <a:t>Este curso te enseñará a crear presentaciones atractivas y dinámicas con Microsoft PowerPoint, desde lo básico hasta funciones avanzadas para mejorar la comunicación visual.</a:t>
            </a:r>
          </a:p>
          <a:p>
            <a:pPr algn="l">
              <a:lnSpc>
                <a:spcPts val="3150"/>
              </a:lnSpc>
            </a:pPr>
            <a:endParaRPr lang="en-US" sz="2100" dirty="0">
              <a:solidFill>
                <a:srgbClr val="FFFFFF"/>
              </a:solidFill>
              <a:latin typeface="Nourd"/>
              <a:ea typeface="Nourd"/>
              <a:cs typeface="Nourd"/>
              <a:sym typeface="Nour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277851" y="6250934"/>
            <a:ext cx="4198899" cy="604461"/>
            <a:chOff x="0" y="0"/>
            <a:chExt cx="5598532" cy="805948"/>
          </a:xfrm>
        </p:grpSpPr>
        <p:sp>
          <p:nvSpPr>
            <p:cNvPr id="9" name="TextBox 9"/>
            <p:cNvSpPr txBox="1"/>
            <p:nvPr/>
          </p:nvSpPr>
          <p:spPr>
            <a:xfrm>
              <a:off x="0" y="473927"/>
              <a:ext cx="5598532" cy="33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1539" i="1">
                  <a:solidFill>
                    <a:srgbClr val="FFFFFF"/>
                  </a:solidFill>
                  <a:latin typeface="Clear Sans Italics"/>
                  <a:ea typeface="Clear Sans Italics"/>
                  <a:cs typeface="Clear Sans Italics"/>
                  <a:sym typeface="Clear Sans Italics"/>
                </a:rPr>
                <a:t>Ingeniera Informática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5598532" cy="518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06"/>
                </a:lnSpc>
                <a:spcBef>
                  <a:spcPct val="0"/>
                </a:spcBef>
              </a:pPr>
              <a:r>
                <a:rPr lang="en-US" sz="2505" b="1" spc="100">
                  <a:solidFill>
                    <a:srgbClr val="C1DED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BEATRIZ RODRÍGUEZ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7961" y="82603"/>
            <a:ext cx="8784643" cy="7345136"/>
          </a:xfrm>
          <a:custGeom>
            <a:avLst/>
            <a:gdLst/>
            <a:ahLst/>
            <a:cxnLst/>
            <a:rect l="l" t="t" r="r" b="b"/>
            <a:pathLst>
              <a:path w="8784643" h="7345136">
                <a:moveTo>
                  <a:pt x="0" y="0"/>
                </a:moveTo>
                <a:lnTo>
                  <a:pt x="8784643" y="0"/>
                </a:lnTo>
                <a:lnTo>
                  <a:pt x="8784643" y="7345136"/>
                </a:lnTo>
                <a:lnTo>
                  <a:pt x="0" y="73451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43" r="-12855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243</Words>
  <Application>Microsoft Office PowerPoint</Application>
  <PresentationFormat>Personalizado</PresentationFormat>
  <Paragraphs>24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Clear Sans Italics</vt:lpstr>
      <vt:lpstr>Calibri</vt:lpstr>
      <vt:lpstr>Antonio Bold</vt:lpstr>
      <vt:lpstr>Nourd Bold</vt:lpstr>
      <vt:lpstr>Arial</vt:lpstr>
      <vt:lpstr>Nourd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Únete a nosotros este domingo para una experiencia de fe y comunidad. ¡Trae a tu familia y amigos!</dc:title>
  <dc:creator>Beatriz Rodriguez</dc:creator>
  <cp:lastModifiedBy>Cuenta Microsoft</cp:lastModifiedBy>
  <cp:revision>3</cp:revision>
  <dcterms:created xsi:type="dcterms:W3CDTF">2006-08-16T00:00:00Z</dcterms:created>
  <dcterms:modified xsi:type="dcterms:W3CDTF">2025-05-03T10:14:26Z</dcterms:modified>
  <dc:identifier>DAGgdx1kZIE</dc:identifier>
</cp:coreProperties>
</file>

<file path=docProps/thumbnail.jpeg>
</file>